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143D20C-2975-4226-A1E6-6A25836A8FA0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759B487-89C1-46AE-928A-4EB8546BF7BA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Живопись.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86124"/>
            <a:ext cx="6400800" cy="23526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Особенности работы </a:t>
            </a:r>
          </a:p>
          <a:p>
            <a:r>
              <a:rPr lang="ru-RU" sz="3600" dirty="0">
                <a:solidFill>
                  <a:schemeClr val="tx1"/>
                </a:solidFill>
              </a:rPr>
              <a:t>ж</a:t>
            </a:r>
            <a:r>
              <a:rPr lang="ru-RU" sz="3600" dirty="0" smtClean="0">
                <a:solidFill>
                  <a:schemeClr val="tx1"/>
                </a:solidFill>
              </a:rPr>
              <a:t>ивописными материалами.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Живопись. Жанры.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358346" cy="5268931"/>
          </a:xfrm>
        </p:spPr>
        <p:txBody>
          <a:bodyPr/>
          <a:lstStyle/>
          <a:p>
            <a:r>
              <a:rPr lang="ru-RU" dirty="0"/>
              <a:t>В </a:t>
            </a:r>
            <a:r>
              <a:rPr lang="ru-RU" dirty="0" smtClean="0"/>
              <a:t>живописи</a:t>
            </a:r>
            <a:r>
              <a:rPr lang="ru-RU" dirty="0"/>
              <a:t> </a:t>
            </a:r>
            <a:r>
              <a:rPr lang="ru-RU" dirty="0" smtClean="0"/>
              <a:t>существуют следующие</a:t>
            </a:r>
            <a:r>
              <a:rPr lang="ru-RU" dirty="0"/>
              <a:t> жанры:</a:t>
            </a:r>
            <a:r>
              <a:rPr lang="ru-RU" b="1" dirty="0"/>
              <a:t> портрет</a:t>
            </a:r>
            <a:r>
              <a:rPr lang="ru-RU" dirty="0"/>
              <a:t>, </a:t>
            </a:r>
            <a:r>
              <a:rPr lang="ru-RU" b="1" dirty="0" smtClean="0"/>
              <a:t>исторический жанр, пейзаж, бытовой жанр, батальный жанр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Портрет.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79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И.И. Шишкин                       О.А. Кипренский </a:t>
            </a:r>
            <a:endParaRPr lang="ru-RU" dirty="0"/>
          </a:p>
        </p:txBody>
      </p:sp>
      <p:pic>
        <p:nvPicPr>
          <p:cNvPr id="6" name="Содержимое 3" descr="b.602.1000.16777215.0...images.stories.picture.publ.shishkin.shishkin-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071678"/>
            <a:ext cx="3220603" cy="4525963"/>
          </a:xfrm>
          <a:prstGeom prst="rect">
            <a:avLst/>
          </a:prstGeom>
        </p:spPr>
      </p:pic>
      <p:pic>
        <p:nvPicPr>
          <p:cNvPr id="7" name="Рисунок 6" descr="ПУШКИ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071678"/>
            <a:ext cx="3868680" cy="436988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Исторический жанр.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8572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В.И. Суриков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Berezov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785926"/>
            <a:ext cx="2771430" cy="2300287"/>
          </a:xfrm>
          <a:prstGeom prst="rect">
            <a:avLst/>
          </a:prstGeom>
        </p:spPr>
      </p:pic>
      <p:pic>
        <p:nvPicPr>
          <p:cNvPr id="8" name="Рисунок 7" descr="pic0251_8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785926"/>
            <a:ext cx="4090838" cy="2081214"/>
          </a:xfrm>
          <a:prstGeom prst="rect">
            <a:avLst/>
          </a:prstGeom>
        </p:spPr>
      </p:pic>
      <p:pic>
        <p:nvPicPr>
          <p:cNvPr id="9" name="Рисунок 8" descr="surikov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4143380"/>
            <a:ext cx="4000496" cy="2148266"/>
          </a:xfrm>
          <a:prstGeom prst="rect">
            <a:avLst/>
          </a:prstGeom>
        </p:spPr>
      </p:pic>
      <p:pic>
        <p:nvPicPr>
          <p:cNvPr id="10" name="Рисунок 9" descr="tmp6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448175"/>
            <a:ext cx="4381500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Пейзаж.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И.И. Шишкин                               И.И. Левитан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          </a:t>
            </a:r>
            <a:endParaRPr lang="ru-RU" dirty="0"/>
          </a:p>
        </p:txBody>
      </p:sp>
      <p:pic>
        <p:nvPicPr>
          <p:cNvPr id="4" name="Рисунок 3" descr="photo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14554"/>
            <a:ext cx="4786314" cy="2711581"/>
          </a:xfrm>
          <a:prstGeom prst="rect">
            <a:avLst/>
          </a:prstGeom>
        </p:spPr>
      </p:pic>
      <p:pic>
        <p:nvPicPr>
          <p:cNvPr id="6" name="Рисунок 5" descr="peyzaji-levitana-0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2214554"/>
            <a:ext cx="3857632" cy="276463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Бытовой жанр.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И.Е. Репин                                      В.Г. Перов</a:t>
            </a:r>
            <a:endParaRPr lang="ru-RU" dirty="0"/>
          </a:p>
        </p:txBody>
      </p:sp>
      <p:pic>
        <p:nvPicPr>
          <p:cNvPr id="4" name="Рисунок 3" descr="1229181055_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3116"/>
            <a:ext cx="4868122" cy="3805249"/>
          </a:xfrm>
          <a:prstGeom prst="rect">
            <a:avLst/>
          </a:prstGeom>
        </p:spPr>
      </p:pic>
      <p:pic>
        <p:nvPicPr>
          <p:cNvPr id="5" name="Рисунок 4" descr="i_1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143116"/>
            <a:ext cx="3571900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Батальный жанр.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В.В. Верещагин                              А.А. Дейнека</a:t>
            </a:r>
            <a:endParaRPr lang="ru-RU" dirty="0"/>
          </a:p>
        </p:txBody>
      </p:sp>
      <p:pic>
        <p:nvPicPr>
          <p:cNvPr id="4" name="Рисунок 3" descr="0_2b537_94659427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71678"/>
            <a:ext cx="3571868" cy="3143251"/>
          </a:xfrm>
          <a:prstGeom prst="rect">
            <a:avLst/>
          </a:prstGeom>
        </p:spPr>
      </p:pic>
      <p:pic>
        <p:nvPicPr>
          <p:cNvPr id="5" name="Рисунок 4" descr="DEY-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2143116"/>
            <a:ext cx="5143504" cy="321471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38</TotalTime>
  <Words>56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Живопись.</vt:lpstr>
      <vt:lpstr>Живопись. Жанры.  </vt:lpstr>
      <vt:lpstr>Портрет.</vt:lpstr>
      <vt:lpstr>Исторический жанр.</vt:lpstr>
      <vt:lpstr>Пейзаж.</vt:lpstr>
      <vt:lpstr>Бытовой жанр.</vt:lpstr>
      <vt:lpstr>Батальный жанр.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Живопись.</dc:title>
  <dc:creator>333</dc:creator>
  <cp:lastModifiedBy>333</cp:lastModifiedBy>
  <cp:revision>4</cp:revision>
  <dcterms:created xsi:type="dcterms:W3CDTF">2013-02-24T14:09:45Z</dcterms:created>
  <dcterms:modified xsi:type="dcterms:W3CDTF">2013-02-24T14:48:27Z</dcterms:modified>
</cp:coreProperties>
</file>